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61" r:id="rId2"/>
    <p:sldId id="257" r:id="rId3"/>
    <p:sldId id="258" r:id="rId4"/>
    <p:sldId id="259" r:id="rId5"/>
    <p:sldId id="260" r:id="rId6"/>
    <p:sldId id="262" r:id="rId7"/>
    <p:sldId id="269" r:id="rId8"/>
    <p:sldId id="264" r:id="rId9"/>
    <p:sldId id="265" r:id="rId10"/>
    <p:sldId id="266" r:id="rId11"/>
    <p:sldId id="267" r:id="rId12"/>
    <p:sldId id="268" r:id="rId13"/>
    <p:sldId id="270" r:id="rId14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23" autoAdjust="0"/>
  </p:normalViewPr>
  <p:slideViewPr>
    <p:cSldViewPr>
      <p:cViewPr varScale="1">
        <p:scale>
          <a:sx n="72" d="100"/>
          <a:sy n="72" d="100"/>
        </p:scale>
        <p:origin x="12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7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ru-RU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ru-RU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text styles</a:t>
            </a:r>
          </a:p>
          <a:p>
            <a:pPr lvl="1"/>
            <a:r>
              <a:rPr lang="en-US" altLang="ru-RU" smtClean="0"/>
              <a:t>Second level</a:t>
            </a:r>
          </a:p>
          <a:p>
            <a:pPr lvl="2"/>
            <a:r>
              <a:rPr lang="en-US" altLang="ru-RU" smtClean="0"/>
              <a:t>Third level</a:t>
            </a:r>
          </a:p>
          <a:p>
            <a:pPr lvl="3"/>
            <a:r>
              <a:rPr lang="en-US" altLang="ru-RU" smtClean="0"/>
              <a:t>Fourth level</a:t>
            </a:r>
          </a:p>
          <a:p>
            <a:pPr lvl="4"/>
            <a:r>
              <a:rPr lang="en-US" altLang="ru-RU" smtClean="0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ru-RU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B9B22753-07BC-464E-9CFC-B5C2766BFE0C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673254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25E1-5E92-4172-BC82-4B90B0E6B277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94476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1999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19337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9609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3933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271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53294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699BE-11F7-4C46-A26B-D3E2E14D3785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88166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1842B-A07D-40DA-B470-2FA6CD470E95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9220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7D2A1-C906-43C7-8A8F-93B50DFE529C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2294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4A18B-C20D-403F-A465-F6C3411450AD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3593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6256-0298-40BC-B1A4-2715D8F16DB3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9233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3AB3B-4CD5-4F50-907E-3A41005E3DF2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1636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37DC0-50B1-4FFE-8141-80457F0228BA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2598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1B8DD-6FB6-40A4-8057-AE85F6B59D4A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7427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D36D-3F5D-4640-A415-FDDADFDC61BC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497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E91B-1B1E-4134-AE06-15D51B2F425E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8004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2A6E560-4E5D-4C98-A45F-7A15F32C98F4}" type="slidenum">
              <a:rPr lang="en-US" altLang="ru-RU" smtClean="0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94173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327156"/>
            <a:ext cx="733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cs typeface="Arial" panose="020B0604020202020204" pitchFamily="34" charset="0"/>
              </a:rPr>
              <a:t>Курсовой проект по теме .</a:t>
            </a:r>
            <a:r>
              <a:rPr lang="en-US" sz="2800" dirty="0" smtClean="0">
                <a:solidFill>
                  <a:schemeClr val="bg1"/>
                </a:solidFill>
                <a:cs typeface="Arial" panose="020B0604020202020204" pitchFamily="34" charset="0"/>
              </a:rPr>
              <a:t>NET Framework</a:t>
            </a:r>
            <a:endParaRPr lang="ru-RU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1" y="2060848"/>
            <a:ext cx="67687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cs typeface="Arial" panose="020B0604020202020204" pitchFamily="34" charset="0"/>
              </a:rPr>
              <a:t>Многопользовательская </a:t>
            </a:r>
            <a:r>
              <a:rPr lang="ru-RU" sz="4400" dirty="0">
                <a:cs typeface="Arial" panose="020B0604020202020204" pitchFamily="34" charset="0"/>
              </a:rPr>
              <a:t>сетевая игра </a:t>
            </a:r>
            <a:r>
              <a:rPr lang="ru-RU" sz="4400" dirty="0">
                <a:solidFill>
                  <a:srgbClr val="FFFF00"/>
                </a:solidFill>
                <a:cs typeface="Arial" panose="020B0604020202020204" pitchFamily="34" charset="0"/>
              </a:rPr>
              <a:t>«Балда»</a:t>
            </a:r>
            <a:endParaRPr lang="en-US" sz="4400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660232" y="4726885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latin typeface="Calibri" panose="020F0502020204030204" pitchFamily="34" charset="0"/>
              </a:rPr>
              <a:t>Лимаренко А.А.</a:t>
            </a:r>
          </a:p>
          <a:p>
            <a:pPr algn="r"/>
            <a:r>
              <a:rPr lang="ru-RU" sz="2400" dirty="0" smtClean="0">
                <a:latin typeface="Calibri" panose="020F0502020204030204" pitchFamily="34" charset="0"/>
              </a:rPr>
              <a:t>СП - 2111</a:t>
            </a:r>
            <a:endParaRPr lang="ru-RU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6300028"/>
            <a:ext cx="2376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Запорожье 2015г.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139952" y="126876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bg1"/>
                </a:solidFill>
                <a:cs typeface="Arial" panose="020B0604020202020204" pitchFamily="34" charset="0"/>
              </a:rPr>
              <a:t>Тема:</a:t>
            </a:r>
          </a:p>
        </p:txBody>
      </p:sp>
    </p:spTree>
    <p:extLst>
      <p:ext uri="{BB962C8B-B14F-4D97-AF65-F5344CB8AC3E}">
        <p14:creationId xmlns:p14="http://schemas.microsoft.com/office/powerpoint/2010/main" val="16538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3058" y="75541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Окно регистрации в игре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9" y="1547088"/>
            <a:ext cx="7288865" cy="45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5756" y="5486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Окно создания или подключения к игре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0" y="1268760"/>
            <a:ext cx="8261688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8734" y="68340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Игровое окно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4" y="1340768"/>
            <a:ext cx="8143183" cy="48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 txBox="1">
            <a:spLocks/>
          </p:cNvSpPr>
          <p:nvPr/>
        </p:nvSpPr>
        <p:spPr>
          <a:xfrm>
            <a:off x="1979712" y="2959968"/>
            <a:ext cx="5976664" cy="82907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ru-RU" sz="3600" dirty="0">
                <a:solidFill>
                  <a:schemeClr val="tx1"/>
                </a:solidFill>
              </a:rPr>
              <a:t>Спасибо за Внимание!</a:t>
            </a:r>
            <a:endParaRPr lang="ru-RU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0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920880" cy="56207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Краткая информация об игре </a:t>
            </a:r>
            <a:r>
              <a:rPr lang="ru-RU" dirty="0" smtClean="0">
                <a:solidFill>
                  <a:srgbClr val="FFFF00"/>
                </a:solidFill>
              </a:rPr>
              <a:t>«Балда»</a:t>
            </a:r>
            <a:endParaRPr lang="en-US" altLang="ru-RU" dirty="0">
              <a:solidFill>
                <a:srgbClr val="FFFF00"/>
              </a:solidFill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>
          <a:xfrm>
            <a:off x="1511660" y="1080063"/>
            <a:ext cx="5976664" cy="3740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b="1" dirty="0" smtClean="0"/>
              <a:t>«Балда»</a:t>
            </a:r>
            <a:r>
              <a:rPr lang="ru-RU" sz="1800" dirty="0" smtClean="0"/>
              <a:t> — лингвистическая игра для 2 - 4 игроков. </a:t>
            </a:r>
          </a:p>
        </p:txBody>
      </p:sp>
      <p:sp>
        <p:nvSpPr>
          <p:cNvPr id="5" name="Текст 10"/>
          <p:cNvSpPr txBox="1">
            <a:spLocks/>
          </p:cNvSpPr>
          <p:nvPr/>
        </p:nvSpPr>
        <p:spPr>
          <a:xfrm>
            <a:off x="2591780" y="1831821"/>
            <a:ext cx="3816424" cy="4784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solidFill>
                  <a:srgbClr val="FFFF00"/>
                </a:solidFill>
              </a:rPr>
              <a:t>«Балда»</a:t>
            </a:r>
            <a:r>
              <a:rPr lang="ru-RU" sz="1800" dirty="0" smtClean="0"/>
              <a:t> </a:t>
            </a:r>
            <a:r>
              <a:rPr lang="ru-RU" sz="1800" dirty="0"/>
              <a:t>в</a:t>
            </a:r>
            <a:r>
              <a:rPr lang="ru-RU" sz="1800" dirty="0" smtClean="0"/>
              <a:t> сети «Мой Мир» 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33" y="2492896"/>
            <a:ext cx="5349518" cy="369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7"/>
          <p:cNvSpPr txBox="1">
            <a:spLocks/>
          </p:cNvSpPr>
          <p:nvPr/>
        </p:nvSpPr>
        <p:spPr>
          <a:xfrm>
            <a:off x="1259632" y="195049"/>
            <a:ext cx="6984776" cy="85768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Существующие приложения, реализующие идею игры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«Балда»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1403077" y="1214992"/>
            <a:ext cx="2113989" cy="59031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solidFill>
                  <a:srgbClr val="FFFF00"/>
                </a:solidFill>
              </a:rPr>
              <a:t>«Балда» </a:t>
            </a:r>
            <a:r>
              <a:rPr lang="ru-RU" sz="1800" dirty="0" smtClean="0"/>
              <a:t>для сети «ВКонтакте»</a:t>
            </a:r>
            <a:endParaRPr lang="ru-RU" sz="1800" dirty="0"/>
          </a:p>
        </p:txBody>
      </p:sp>
      <p:pic>
        <p:nvPicPr>
          <p:cNvPr id="6" name="Объект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29372"/>
            <a:ext cx="2185427" cy="1571636"/>
          </a:xfrm>
          <a:prstGeom prst="rect">
            <a:avLst/>
          </a:prstGeom>
        </p:spPr>
      </p:pic>
      <p:sp>
        <p:nvSpPr>
          <p:cNvPr id="8" name="Текст 3"/>
          <p:cNvSpPr txBox="1">
            <a:spLocks/>
          </p:cNvSpPr>
          <p:nvPr/>
        </p:nvSpPr>
        <p:spPr>
          <a:xfrm>
            <a:off x="5979170" y="1286430"/>
            <a:ext cx="2049214" cy="447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>
                <a:solidFill>
                  <a:srgbClr val="FFFF00"/>
                </a:solidFill>
              </a:rPr>
              <a:t>«</a:t>
            </a:r>
            <a:r>
              <a:rPr lang="ru-RU" sz="1800" b="0" dirty="0" smtClean="0">
                <a:solidFill>
                  <a:srgbClr val="FFFF00"/>
                </a:solidFill>
              </a:rPr>
              <a:t>Балда» </a:t>
            </a:r>
            <a:r>
              <a:rPr lang="ru-RU" sz="1800" b="0" dirty="0" smtClean="0"/>
              <a:t>онлайн</a:t>
            </a:r>
            <a:endParaRPr lang="ru-RU" sz="1800" b="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29371"/>
            <a:ext cx="2216250" cy="1500199"/>
          </a:xfrm>
          <a:prstGeom prst="rect">
            <a:avLst/>
          </a:prstGeom>
        </p:spPr>
      </p:pic>
      <p:sp>
        <p:nvSpPr>
          <p:cNvPr id="10" name="Текст 3"/>
          <p:cNvSpPr txBox="1">
            <a:spLocks/>
          </p:cNvSpPr>
          <p:nvPr/>
        </p:nvSpPr>
        <p:spPr>
          <a:xfrm>
            <a:off x="1403648" y="3695786"/>
            <a:ext cx="2071702" cy="820719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lang="ru-RU" dirty="0" smtClean="0">
                <a:solidFill>
                  <a:srgbClr val="FFFF00"/>
                </a:solidFill>
                <a:latin typeface="+mn-lt"/>
              </a:rPr>
              <a:t>«</a:t>
            </a:r>
            <a:r>
              <a:rPr kumimoji="0" lang="ru-RU" b="0" i="0" u="none" strike="noStrike" kern="1200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Балда» </a:t>
            </a:r>
            <a:r>
              <a:rPr kumimoji="0" lang="ru-RU" b="0" i="0" u="none" strike="noStrike" kern="1200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для платформы АНДРОИД</a:t>
            </a:r>
            <a:endParaRPr kumimoji="0" lang="ru-RU" b="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51" y="4716546"/>
            <a:ext cx="1494497" cy="17282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47" y="4716546"/>
            <a:ext cx="2560161" cy="1728268"/>
          </a:xfrm>
          <a:prstGeom prst="rect">
            <a:avLst/>
          </a:prstGeom>
        </p:spPr>
      </p:pic>
      <p:sp>
        <p:nvSpPr>
          <p:cNvPr id="13" name="Текст 3"/>
          <p:cNvSpPr txBox="1">
            <a:spLocks/>
          </p:cNvSpPr>
          <p:nvPr/>
        </p:nvSpPr>
        <p:spPr>
          <a:xfrm>
            <a:off x="5794426" y="3695786"/>
            <a:ext cx="2449982" cy="820719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r>
              <a:rPr kumimoji="0" lang="ru-RU" b="0" i="0" u="none" strike="noStrike" kern="1200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«Балда» </a:t>
            </a:r>
            <a:r>
              <a:rPr kumimoji="0" lang="ru-RU" b="0" i="0" u="none" strike="noStrike" kern="1200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для платформы </a:t>
            </a:r>
            <a:r>
              <a:rPr kumimoji="0" lang="en-US" b="0" i="0" u="none" strike="noStrike" kern="1200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Java</a:t>
            </a:r>
            <a:endParaRPr kumimoji="0" lang="ru-RU" b="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5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6"/>
          <p:cNvSpPr txBox="1">
            <a:spLocks/>
          </p:cNvSpPr>
          <p:nvPr/>
        </p:nvSpPr>
        <p:spPr>
          <a:xfrm>
            <a:off x="1398476" y="116632"/>
            <a:ext cx="6059016" cy="562074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архитектуры приложения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652" y="1401883"/>
            <a:ext cx="2987824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SzPct val="120000"/>
              <a:buFont typeface="Wingdings" panose="05000000000000000000" pitchFamily="2" charset="2"/>
              <a:buChar char="§"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серверное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вся игровая логика реализована </a:t>
            </a:r>
            <a:r>
              <a:rPr lang="ru-RU" sz="1500" dirty="0" smtClean="0">
                <a:cs typeface="Arial" panose="020B0604020202020204" pitchFamily="34" charset="0"/>
              </a:rPr>
              <a:t>на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стороне сервера</a:t>
            </a:r>
          </a:p>
          <a:p>
            <a:pPr marL="285750" indent="-285750">
              <a:buSzPct val="120000"/>
              <a:buFont typeface="Wingdings" panose="05000000000000000000" pitchFamily="2" charset="2"/>
              <a:buChar char="§"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клиентские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сигнализируют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серверу о своей готовности начать игру, покинуть игру, а также, в процессе игры, посредством сервера,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осуществляют 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взаимодействие с другими клиентскими приложениями.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5" y="676914"/>
            <a:ext cx="3007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типа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«клиент-сервер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»: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76" y="836712"/>
            <a:ext cx="5686847" cy="50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022920" y="198860"/>
            <a:ext cx="7437512" cy="565844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технологий и средств разработки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451685"/>
            <a:ext cx="1289614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  <a:endParaRPr lang="ru-RU" sz="65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5984" y="1142984"/>
            <a:ext cx="671517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осуществления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сетевого взаимодействия между серверным и клиентским приложениями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был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выбран протокол </a:t>
            </a:r>
            <a:r>
              <a:rPr lang="en-US" dirty="0" smtClean="0">
                <a:cs typeface="Arial" panose="020B0604020202020204" pitchFamily="34" charset="0"/>
              </a:rPr>
              <a:t>WCF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, а для его использования была применены технологии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DataContract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ServiceContract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 качестве языка написания приложения был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выбран язык </a:t>
            </a:r>
            <a:r>
              <a:rPr lang="ru-RU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cs typeface="Arial" panose="020B0604020202020204" pitchFamily="34" charset="0"/>
              </a:rPr>
              <a:t>Для </a:t>
            </a:r>
            <a:r>
              <a:rPr lang="ru-RU" dirty="0">
                <a:cs typeface="Arial" panose="020B0604020202020204" pitchFamily="34" charset="0"/>
              </a:rPr>
              <a:t>реализации интерфейса клиентского приложения была использована технология </a:t>
            </a:r>
            <a:r>
              <a:rPr lang="en-US" dirty="0">
                <a:cs typeface="Arial" panose="020B0604020202020204" pitchFamily="34" charset="0"/>
              </a:rPr>
              <a:t>WPF</a:t>
            </a:r>
            <a:r>
              <a:rPr lang="ru-RU" dirty="0"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>
              <a:cs typeface="Arial" panose="020B0604020202020204" pitchFamily="34" charset="0"/>
            </a:endParaRPr>
          </a:p>
          <a:p>
            <a:pPr algn="just"/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хранения на сервере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информации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 игроках, с помощью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была создана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БД</a:t>
            </a:r>
            <a:r>
              <a:rPr lang="en-US" dirty="0">
                <a:cs typeface="Arial" panose="020B0604020202020204" pitchFamily="34" charset="0"/>
              </a:rPr>
              <a:t>.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4" y="5085184"/>
            <a:ext cx="2038350" cy="561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99802"/>
            <a:ext cx="1433630" cy="76160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7519"/>
            <a:ext cx="1145598" cy="10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807376" y="404664"/>
            <a:ext cx="4752528" cy="5040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sz="30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базы данных</a:t>
            </a:r>
            <a:endParaRPr lang="ru-RU" sz="30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32623"/>
            <a:ext cx="5543760" cy="51253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284" y="1268760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База данных игры состоит из одной таблицы </a:t>
            </a:r>
            <a:r>
              <a:rPr lang="en-US" dirty="0" smtClean="0"/>
              <a:t>UserList,</a:t>
            </a:r>
            <a:r>
              <a:rPr lang="ru-RU" dirty="0" smtClean="0"/>
              <a:t> это список игроков которые зарегистрированы в </a:t>
            </a:r>
            <a:r>
              <a:rPr lang="ru-RU" dirty="0" smtClean="0"/>
              <a:t>игре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4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1800" y="47667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Диаграмма вариантов использования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73" y="1196752"/>
            <a:ext cx="7294934" cy="48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334580" y="620688"/>
            <a:ext cx="4474840" cy="5040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ru-RU" sz="30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Серверное приложение</a:t>
            </a:r>
            <a:endParaRPr lang="ru-RU" sz="30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6" y="1484784"/>
            <a:ext cx="838546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332656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/>
              <a:t>Клиентское приложение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10434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Окно входа в игру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72816"/>
            <a:ext cx="669674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1574</TotalTime>
  <Words>239</Words>
  <Application>Microsoft Office PowerPoint</Application>
  <PresentationFormat>Экран (4:3)</PresentationFormat>
  <Paragraphs>40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Wingdings</vt:lpstr>
      <vt:lpstr>Wingdings 2</vt:lpstr>
      <vt:lpstr>Wingdings 3</vt:lpstr>
      <vt:lpstr>Сектор</vt:lpstr>
      <vt:lpstr>Презентация PowerPoint</vt:lpstr>
      <vt:lpstr>Краткая информация об игре «Балда»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vega74@inbox.ru</dc:creator>
  <cp:lastModifiedBy>vega74@inbox.ru</cp:lastModifiedBy>
  <cp:revision>73</cp:revision>
  <dcterms:created xsi:type="dcterms:W3CDTF">2015-03-24T16:51:39Z</dcterms:created>
  <dcterms:modified xsi:type="dcterms:W3CDTF">2015-04-01T19:50:02Z</dcterms:modified>
</cp:coreProperties>
</file>